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6" r:id="rId6"/>
    <p:sldId id="298" r:id="rId7"/>
    <p:sldId id="272" r:id="rId8"/>
    <p:sldId id="273" r:id="rId9"/>
    <p:sldId id="274" r:id="rId10"/>
    <p:sldId id="277" r:id="rId11"/>
    <p:sldId id="276" r:id="rId12"/>
    <p:sldId id="278" r:id="rId13"/>
    <p:sldId id="279" r:id="rId14"/>
    <p:sldId id="280" r:id="rId15"/>
    <p:sldId id="281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6" r:id="rId2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A3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620295-6523-430A-9454-6B7EF8305B15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BED515-76FF-4138-9F92-04401EF29392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l-SI" smtClean="0"/>
              <a:pPr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86518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l-SI" smtClean="0"/>
              <a:pPr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7596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205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869CD1-CBC5-4C40-8C8D-161C326350F8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745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F7A658-6333-4559-85E0-83C7B686B19B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473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FA4B2-7142-496B-A590-CB47D8F83BF0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7300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489229-1F28-4029-8422-C921DC55ABD0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156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7EA547-5154-41B1-B948-86776BC49FCF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3902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FAACE1-641E-47A3-B279-EC13D0190434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6924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32681-FE39-476D-ACA7-E1FE880F9BD5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8109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C9B8-6E3F-41F6-96AC-FAC623F4573F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4" name="Označba mest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3512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397959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9441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8453150-28DC-4740-9196-9E388C8F06F3}" type="datetime1">
              <a:rPr lang="sl-SI" smtClean="0"/>
              <a:pPr rtl="0"/>
              <a:t>8.5.2020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NycM9lYd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eSt2maSR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GDFa-nEzl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18135" y="3501008"/>
            <a:ext cx="5486400" cy="2253951"/>
          </a:xfrm>
        </p:spPr>
        <p:txBody>
          <a:bodyPr rtlCol="0">
            <a:noAutofit/>
          </a:bodyPr>
          <a:lstStyle/>
          <a:p>
            <a:pPr algn="ctr" rtl="0"/>
            <a:r>
              <a:rPr lang="sl-SI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ŠPORTNI </a:t>
            </a:r>
            <a:r>
              <a:rPr lang="sl-SI" sz="6600" b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MALO </a:t>
            </a:r>
            <a:r>
              <a:rPr lang="sl-SI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DRUGAČE</a:t>
            </a:r>
            <a:endParaRPr lang="sl-SI" sz="6600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03712" y="2204864"/>
            <a:ext cx="5486400" cy="914400"/>
          </a:xfrm>
        </p:spPr>
        <p:txBody>
          <a:bodyPr rtlCol="0"/>
          <a:lstStyle/>
          <a:p>
            <a:pPr rtl="0"/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09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F8148E-EBDF-4A9D-8020-8CED1C41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VAJA</a:t>
            </a:r>
            <a:endParaRPr lang="sl-SI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A66F882-C42C-4317-ABCF-6847734A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76400"/>
            <a:ext cx="11017224" cy="5064968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 BOČNO - PRISUNSKO (1 MINUTA)		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POČITEK IN PONOVITEV GIBANJ NOG - NOŽENJA: 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ZANOŽENJE</a:t>
            </a:r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ODNOŽENJE, PREDNOŽENJE</a:t>
            </a:r>
          </a:p>
          <a:p>
            <a:pPr marL="0" indent="0" algn="ctr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 algn="ctr">
              <a:buNone/>
            </a:pP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POČITEK! STRESI ROKE IN NOGE.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59948" y="3695483"/>
            <a:ext cx="2365532" cy="177414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01570" y="3711826"/>
            <a:ext cx="2496277" cy="18722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399791"/>
            <a:ext cx="1882755" cy="25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549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20C983-7872-4F8B-AEB4-BA071121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VAJA</a:t>
            </a:r>
            <a:endParaRPr lang="sl-SI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035941D5-25EF-402D-9F49-B80E975A8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POSKUŠAJ </a:t>
            </a: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NAREDITI ZA VSAKO GIBANJE 4 DOLŽINE </a:t>
            </a: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POLIGONA.  </a:t>
            </a: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PO SVOJIH ZMOŽNOSTIH… </a:t>
            </a:r>
            <a:endParaRPr lang="sl-SI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 </a:t>
            </a:r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PRSTIH</a:t>
            </a:r>
          </a:p>
          <a:p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 PO PETAH</a:t>
            </a:r>
          </a:p>
          <a:p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RAČJA HOJA</a:t>
            </a:r>
          </a:p>
          <a:p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 Z DRŽANJEM ZA GLEŽNJE</a:t>
            </a:r>
          </a:p>
          <a:p>
            <a:pPr marL="0" indent="0">
              <a:buNone/>
            </a:pP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54323" y="4093051"/>
            <a:ext cx="1548872" cy="10848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58375" y="4054657"/>
            <a:ext cx="1548872" cy="116165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47529" y="3950215"/>
            <a:ext cx="2729540" cy="197514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68022" y="3985659"/>
            <a:ext cx="2729542" cy="19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18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E1B8BD6-9BC3-420E-936F-F855AC59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51011"/>
            <a:ext cx="4752528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 PO ŠTIRIH NAPREJ IN NAZAJ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9" name="Označba mesta vsebine 2">
            <a:extLst>
              <a:ext uri="{FF2B5EF4-FFF2-40B4-BE49-F238E27FC236}">
                <a16:creationId xmlns="" xmlns:a16="http://schemas.microsoft.com/office/drawing/2014/main" id="{12B9AFFF-B442-4746-94D5-88E7A442849F}"/>
              </a:ext>
            </a:extLst>
          </p:cNvPr>
          <p:cNvSpPr txBox="1">
            <a:spLocks/>
          </p:cNvSpPr>
          <p:nvPr/>
        </p:nvSpPr>
        <p:spPr>
          <a:xfrm>
            <a:off x="5735960" y="751011"/>
            <a:ext cx="52565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GIBANJE PO ŠTIRIH VSTRAN - </a:t>
            </a:r>
            <a:r>
              <a:rPr lang="sl-SI" sz="2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RAKOVICA</a:t>
            </a:r>
            <a:endParaRPr lang="sl-SI" sz="2600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5" name="Slika 4" descr="C:\Users\Plezalka\AppData\Local\Temp\20200405_1006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2724" y="3037170"/>
            <a:ext cx="346583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:\Users\Plezalka\AppData\Local\Temp\20200405_100708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1336" y="2940414"/>
            <a:ext cx="3465830" cy="259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73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84828A2-E05A-4D93-970B-85F99BF9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92696"/>
            <a:ext cx="100584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POČITEK, PIJAČA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ULEZI SE NA UDOBNO MESTO, ZAPRI OČI IN ZA PAR MINUT PRISLUHNI GLASBI NA SPODNJI POVEZAVI. </a:t>
            </a:r>
          </a:p>
          <a:p>
            <a:pPr marL="0" indent="0" algn="ctr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https://www.youtube.com/watch?v=3NycM9lYdRI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3B38A06-C5BA-43A3-9CF3-5AB34C57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ŠPORTNOVZGOJNI KARTON PO DOMAČE</a:t>
            </a:r>
            <a:r>
              <a:rPr lang="sl-SI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C23EE7EF-F15C-4A25-98EB-3352BA88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528464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NA SVOJ NAČIN BOMO UTRDILI NEKAJ VSEBIN IZ ŠV KARTONA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EE562FE7-2938-4D11-A50B-83F2853042BD}"/>
              </a:ext>
            </a:extLst>
          </p:cNvPr>
          <p:cNvSpPr txBox="1">
            <a:spLocks/>
          </p:cNvSpPr>
          <p:nvPr/>
        </p:nvSpPr>
        <p:spPr>
          <a:xfrm>
            <a:off x="1066800" y="2204864"/>
            <a:ext cx="430912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SKOK V DALJINO Z MESTA ČEZ PALICO </a:t>
            </a:r>
            <a:r>
              <a:rPr lang="sl-SI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5 - 10x)</a:t>
            </a:r>
            <a:endParaRPr lang="sl-SI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značba mesta vsebine 2">
            <a:extLst>
              <a:ext uri="{FF2B5EF4-FFF2-40B4-BE49-F238E27FC236}">
                <a16:creationId xmlns="" xmlns:a16="http://schemas.microsoft.com/office/drawing/2014/main" id="{81913B00-A1DB-4EA4-A26D-A96F9AA7A3FC}"/>
              </a:ext>
            </a:extLst>
          </p:cNvPr>
          <p:cNvSpPr txBox="1">
            <a:spLocks/>
          </p:cNvSpPr>
          <p:nvPr/>
        </p:nvSpPr>
        <p:spPr>
          <a:xfrm>
            <a:off x="6105926" y="2193070"/>
            <a:ext cx="4742602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TAPING Z ROKO (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SEKUND) 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LEVO IN DESNO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(LEVA/DESNA ROKA DRŽI, DESNA/LEVA PREPRIJEMA PREKO LEVE ROKE)</a:t>
            </a:r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004" y="3453106"/>
            <a:ext cx="3648406" cy="27363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19669" y="3453108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60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265F6BF4-DB2A-476B-8F46-DD70D4BAA4B6}"/>
              </a:ext>
            </a:extLst>
          </p:cNvPr>
          <p:cNvSpPr txBox="1">
            <a:spLocks/>
          </p:cNvSpPr>
          <p:nvPr/>
        </p:nvSpPr>
        <p:spPr>
          <a:xfrm>
            <a:off x="355897" y="1124744"/>
            <a:ext cx="5596087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TAPING Z NOGO (20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SEKUND)</a:t>
            </a:r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 NOGO  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DESNO NOGO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8BD42280-2E74-487E-8577-EC1503FE7763}"/>
              </a:ext>
            </a:extLst>
          </p:cNvPr>
          <p:cNvSpPr txBox="1">
            <a:spLocks/>
          </p:cNvSpPr>
          <p:nvPr/>
        </p:nvSpPr>
        <p:spPr>
          <a:xfrm>
            <a:off x="6090454" y="1124744"/>
            <a:ext cx="430912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POLIGON NAZAJ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(ČEZ </a:t>
            </a:r>
            <a:r>
              <a:rPr lang="sl-SI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MIZO, </a:t>
            </a:r>
            <a:r>
              <a:rPr lang="sl-SI" sz="2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METLO/PALICO)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l-SI" sz="2000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2000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l-SI" sz="2000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018" y="2236206"/>
            <a:ext cx="3525011" cy="23762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83627" y="2129273"/>
            <a:ext cx="3525012" cy="25901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099" y="2321653"/>
            <a:ext cx="3035829" cy="2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67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5B5455CF-A0F8-406C-805E-56325AA9F11A}"/>
              </a:ext>
            </a:extLst>
          </p:cNvPr>
          <p:cNvSpPr txBox="1">
            <a:spLocks/>
          </p:cNvSpPr>
          <p:nvPr/>
        </p:nvSpPr>
        <p:spPr>
          <a:xfrm>
            <a:off x="983432" y="1124744"/>
            <a:ext cx="430912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PREDKLON NA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KLOPICI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(STRESI ROKE IN NOGE, 5x PONOVI)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3E5D7D98-CD66-4011-871C-4240DBCB2C24}"/>
              </a:ext>
            </a:extLst>
          </p:cNvPr>
          <p:cNvSpPr txBox="1">
            <a:spLocks/>
          </p:cNvSpPr>
          <p:nvPr/>
        </p:nvSpPr>
        <p:spPr>
          <a:xfrm>
            <a:off x="5807968" y="1124744"/>
            <a:ext cx="504056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DVIGANJE TRUPA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PALICO V ROKAH </a:t>
            </a:r>
            <a:r>
              <a:rPr lang="sl-SI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(VSAJ 20 PONOVITEV)</a:t>
            </a:r>
            <a:endParaRPr lang="sl-SI" sz="2000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7723" y="2869673"/>
            <a:ext cx="4101075" cy="30758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872" y="2070558"/>
            <a:ext cx="3384376" cy="25382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00" y="3690457"/>
            <a:ext cx="3718741" cy="27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16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31500B8-72D7-4232-9DD7-3112EE85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ZADEVANJE CILJA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89720D4-17FE-4B23-87D0-D1762DCE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84784"/>
            <a:ext cx="100584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POTREBUJEŠ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NOGAVIC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JE ZVIT V KLOBČIČ,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KUHALNICO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 ZA SMETI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(ALI LONEC). VAJO IZVAJATE V OBLIKI OSMICE.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11491" y="3181261"/>
            <a:ext cx="3778729" cy="28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50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70EE91B3-8F03-4F71-8AA8-701BA5823C2E}"/>
              </a:ext>
            </a:extLst>
          </p:cNvPr>
          <p:cNvSpPr txBox="1">
            <a:spLocks/>
          </p:cNvSpPr>
          <p:nvPr/>
        </p:nvSpPr>
        <p:spPr>
          <a:xfrm>
            <a:off x="911424" y="1196752"/>
            <a:ext cx="504056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VODENJE NOGAVIC Z NOGO</a:t>
            </a:r>
          </a:p>
        </p:txBody>
      </p:sp>
      <p:sp>
        <p:nvSpPr>
          <p:cNvPr id="7" name="Označba mesta vsebine 2">
            <a:extLst>
              <a:ext uri="{FF2B5EF4-FFF2-40B4-BE49-F238E27FC236}">
                <a16:creationId xmlns="" xmlns:a16="http://schemas.microsoft.com/office/drawing/2014/main" id="{5C3294D4-502B-49A1-A9E8-AB2A0D8CE5B8}"/>
              </a:ext>
            </a:extLst>
          </p:cNvPr>
          <p:cNvSpPr txBox="1">
            <a:spLocks/>
          </p:cNvSpPr>
          <p:nvPr/>
        </p:nvSpPr>
        <p:spPr>
          <a:xfrm>
            <a:off x="6106001" y="1196752"/>
            <a:ext cx="504056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KOTALJENJE NOGAVIC Z ROKO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62784" y="2336880"/>
            <a:ext cx="4512501" cy="33843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35717" y="2276831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20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55AE2237-65AE-4FA0-BB7D-E06249F1159B}"/>
              </a:ext>
            </a:extLst>
          </p:cNvPr>
          <p:cNvSpPr txBox="1">
            <a:spLocks/>
          </p:cNvSpPr>
          <p:nvPr/>
        </p:nvSpPr>
        <p:spPr>
          <a:xfrm>
            <a:off x="3287688" y="764704"/>
            <a:ext cx="504056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VODENJE NOGAVIC S KUHALNICO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1724" y="2177861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89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l-SI" sz="5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 NAVODILA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23392" y="1676400"/>
            <a:ext cx="10729192" cy="43434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DANAŠNJI DAN BO NEKOLIKO DRUGAČEN – ŠPORTNO OBARVAN.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PRIPOROČLJIVO JE, DA GA IZPELJETE DRUŽINSKO, TOREJ K MIGANJU POVABITE VSE SVOJE DOMAČE.</a:t>
            </a:r>
          </a:p>
          <a:p>
            <a:pPr marL="0" indent="0" algn="ctr">
              <a:buNone/>
            </a:pP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ZAČNIMO!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9050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138C53BB-CE82-4DD0-9AF4-5AFEA9C07E5E}"/>
              </a:ext>
            </a:extLst>
          </p:cNvPr>
          <p:cNvSpPr txBox="1">
            <a:spLocks/>
          </p:cNvSpPr>
          <p:nvPr/>
        </p:nvSpPr>
        <p:spPr>
          <a:xfrm>
            <a:off x="695400" y="404664"/>
            <a:ext cx="5256584" cy="460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V CILJ </a:t>
            </a:r>
            <a:endParaRPr lang="sl-SI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 ZA SMETI/POSODO POSTAVI NA DOLOČENO RAZDALJO. IMAŠ 10 METOV, ŠTEJ ZADETE IN ZGREŠENE METE.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9" name="Označba mesta vsebine 2">
            <a:extLst>
              <a:ext uri="{FF2B5EF4-FFF2-40B4-BE49-F238E27FC236}">
                <a16:creationId xmlns="" xmlns:a16="http://schemas.microsoft.com/office/drawing/2014/main" id="{5260A35C-99B1-4298-89BB-5E90AE879716}"/>
              </a:ext>
            </a:extLst>
          </p:cNvPr>
          <p:cNvSpPr txBox="1">
            <a:spLocks/>
          </p:cNvSpPr>
          <p:nvPr/>
        </p:nvSpPr>
        <p:spPr>
          <a:xfrm>
            <a:off x="6384032" y="1196752"/>
            <a:ext cx="5040560" cy="381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METANJE V CILJ S KUHALNICO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2519194"/>
            <a:ext cx="4584146" cy="350209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252" y="1916832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55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8A92982-57E4-4411-BE5D-C415DB9C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620688"/>
            <a:ext cx="100584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VAŠO POZORNOST. ŠPORTNI DAN JE ZA NAMI. LEPO SMO SE IMELI, KAJNE?</a:t>
            </a:r>
          </a:p>
          <a:p>
            <a:pPr marL="0" indent="0" algn="ctr">
              <a:buNone/>
            </a:pPr>
            <a:endParaRPr lang="sl-SI" sz="4400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4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 SE </a:t>
            </a:r>
            <a:r>
              <a:rPr lang="sl-SI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ČUDOVIT </a:t>
            </a:r>
            <a:r>
              <a:rPr lang="sl-SI" sz="4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ŠE </a:t>
            </a:r>
            <a:r>
              <a:rPr lang="sl-SI" sz="4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NADALJUJE … </a:t>
            </a:r>
            <a:r>
              <a:rPr lang="sl-SI" sz="4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sl-SI" sz="4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sl-SI" sz="5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 sz="5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</a:t>
            </a:r>
            <a:endParaRPr lang="sl-SI" sz="5400" b="1" dirty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KRAJ: HODNIK, SOBA, DNEVNA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SOBA …</a:t>
            </a: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BLIŽINA RAČUNALNIKA. </a:t>
            </a:r>
            <a:b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VSEKAKOR NAJ BO PROSTOR </a:t>
            </a:r>
            <a:r>
              <a:rPr lang="sl-SI" sz="4000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VAREN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4000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DOVOLJ VELIK. </a:t>
            </a:r>
          </a:p>
          <a:p>
            <a:pPr marL="0" indent="0" algn="ctr">
              <a:buNone/>
            </a:pPr>
            <a:endParaRPr lang="sl-SI" sz="4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04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30AE8C1-8026-4167-B492-4481A7BE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04800"/>
            <a:ext cx="11233248" cy="11430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JUTRANJA TELOVADBA V </a:t>
            </a:r>
            <a:r>
              <a:rPr lang="sl-SI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PIŽAMI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9B11604-B896-4B3C-84C2-6D364620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32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JUTRO!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ŠPORTNI DAN SE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PRIČENJA …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KAKŠNA SREČA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 …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 V PIŽAMI.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sl-SI" sz="32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ODPRI </a:t>
            </a:r>
            <a:r>
              <a:rPr lang="sl-SI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SPODNJO POVEZAVO IN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NAREDI NEKAJ VAJ SKUPAJ Z MIŠO.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hlinkClick r:id="rId2"/>
              </a:rPr>
              <a:t>https://www.youtube.com/watch?v=fxeSt2maSRI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2427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22109B4-BFBB-4DDD-8DFE-8EE994F5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ZAJTRK IN UMIVANJE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0E63DC2-B12F-4E96-833F-D53423CC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OČI SO SE ZBUDILE, USTA SO SE ODPRLA,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ŽELODČEK PA PROSI ZA ZAJTRK.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PRIVOŠČI SI KVALITETEN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ZAJTRK.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KAKŠNA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SREČA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 ... 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 V PIŽAMI</a:t>
            </a: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ZAJTRKU OBVEZNO POSPRAVI ZA SEBOJ IN </a:t>
            </a:r>
          </a:p>
          <a:p>
            <a:pPr marL="0" indent="0" algn="ctr">
              <a:buNone/>
            </a:pPr>
            <a:r>
              <a:rPr lang="sl-SI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TEMELJITO UMIJ.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688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5B4E0A0-1650-4F82-B9AF-0A7FECCF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PREOBLECI SE V ŠPORTNO OPREMO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927ABDF-982C-4EC2-B204-83C24340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PIŽAMI GREŠ PO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KRATKE HLAČE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KRATKO MAJICO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NOGAVICE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marL="0" indent="0" algn="ctr">
              <a:buNone/>
            </a:pPr>
            <a:r>
              <a:rPr lang="sl-SI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COPATE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ČEVLJE, KI NE DRSIJO.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 SE PRED RAČUNALNIK IN ODPRI SPODNJO POVEZAVO.</a:t>
            </a:r>
          </a:p>
          <a:p>
            <a:pPr marL="0" indent="0" algn="ctr"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IMAŠ 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TOČNO TOLIKO ČASA KOT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RISANI JUNAK, DA 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PREOBLEČEŠ IN 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PRE)OBUJEŠ V NOGAVICE IN COPATE. 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ODPRI 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POVEZAVO.</a:t>
            </a:r>
          </a:p>
          <a:p>
            <a:pPr marL="0" indent="0" algn="ctr"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hlinkClick r:id="rId2"/>
              </a:rPr>
              <a:t>https://</a:t>
            </a: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hlinkClick r:id="rId2"/>
              </a:rPr>
              <a:t>www.youtube.com/watch?v=1GDFa-nEzlg</a:t>
            </a:r>
            <a:endParaRPr lang="sl-SI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TRI, ŠTIRI, ZDAJ – ZAČNI! </a:t>
            </a:r>
          </a:p>
          <a:p>
            <a:pPr marL="0" indent="0" algn="ctr">
              <a:buNone/>
            </a:pPr>
            <a:endParaRPr lang="sl-SI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8095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A096B1B-E23F-4830-B9E7-FA2EC052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OZNAČIMO VADBENI POLIGON</a:t>
            </a:r>
            <a:endParaRPr lang="sl-SI" sz="4000" dirty="0"/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BDA8254D-FC2B-40DE-BC8A-7A10BB15A5F8}"/>
              </a:ext>
            </a:extLst>
          </p:cNvPr>
          <p:cNvSpPr txBox="1"/>
          <p:nvPr/>
        </p:nvSpPr>
        <p:spPr>
          <a:xfrm>
            <a:off x="5563394" y="1661825"/>
            <a:ext cx="4536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SOBI, KJER BOŠ PRIČEL Z VADBO, Z LEPILNIM TRAKOM OZNAČI START IN CILJ. </a:t>
            </a:r>
          </a:p>
          <a:p>
            <a:endParaRPr lang="sl-SI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IMAŠ PROSTOR, NAJ BO VADBENI POLIGON VSAJ 4 METRE DOLG IN 2 METRA ŠIROK.</a:t>
            </a:r>
          </a:p>
          <a:p>
            <a:endParaRPr lang="sl-SI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SICER PA PREDVSEM POSKRBI, DA BO PROSTOR </a:t>
            </a:r>
            <a:r>
              <a:rPr lang="sl-SI" sz="2400" b="1" u="sng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VAREN</a:t>
            </a:r>
            <a:r>
              <a:rPr lang="sl-SI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sl-SI" sz="2400" b="1" dirty="0" smtClean="0">
              <a:solidFill>
                <a:schemeClr val="bg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04603" y="2387749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xmlns="" val="359595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7F4CF1-10EE-42D2-B7A1-C001D595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l-SI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VAJA</a:t>
            </a:r>
            <a:endParaRPr lang="sl-SI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5F416DA-51A3-4C3F-A42F-996C025E8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7921"/>
            <a:ext cx="11521280" cy="4343400"/>
          </a:xfrm>
        </p:spPr>
        <p:txBody>
          <a:bodyPr/>
          <a:lstStyle/>
          <a:p>
            <a:pPr marL="0" indent="0" algn="ctr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POČASEN 3 MINUTNI TEK ZNOTRAJ OZNAČENEGA PROSTORA.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SLEDI HOJA (30 SEKUND). 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HOJO PONOVIMO GIBANJA ROK - </a:t>
            </a:r>
            <a:r>
              <a:rPr lang="sl-SI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ROČENJA: 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PREDROČENJE, ZAROČENJE, VZROČENJE, ODROČENJE, PRIROČENJE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5313" y="4509632"/>
            <a:ext cx="1772816" cy="132961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65936" y="4558475"/>
            <a:ext cx="1775349" cy="133151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83254" y="4528891"/>
            <a:ext cx="1700808" cy="127560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39516" y="4480284"/>
            <a:ext cx="1892829" cy="141962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87799" y="4528891"/>
            <a:ext cx="1700808" cy="12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48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8388CE4-AB9E-41C4-880D-A1E91D3E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VAJA</a:t>
            </a:r>
            <a:endParaRPr lang="sl-SI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5A92D27-9133-46B5-8AE2-5EC99446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 VZVRATNO (2 MINUTI).	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POČITEK IN PONOVITEV GIBANJ TRUPA - KLONI: </a:t>
            </a: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ODKLON,     PREDKLON,    ZAKLON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58288" y="3840373"/>
            <a:ext cx="2756925" cy="20676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58662" y="3812131"/>
            <a:ext cx="2784308" cy="20882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68460" y="3830132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84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šarka 16 x 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44_TF04001173" id="{98091312-1CB9-434F-805A-6A160288F526}" vid="{55D6F496-34A0-4AA6-8158-1DFA4DE859E5}"/>
    </a:ext>
  </a:extLst>
</a:theme>
</file>

<file path=ppt/theme/theme2.xml><?xml version="1.0" encoding="utf-8"?>
<a:theme xmlns:a="http://schemas.openxmlformats.org/drawingml/2006/main" name="Officeova 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DEFBA-1D7E-4587-9763-EBF5A6740E9A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a4f35948-e619-41b3-aa29-22878b09cfd2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Košarkarska predstavitev (širokozaslonsko)</Template>
  <TotalTime>1071</TotalTime>
  <Words>548</Words>
  <Application>Microsoft Office PowerPoint</Application>
  <PresentationFormat>Po meri</PresentationFormat>
  <Paragraphs>116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Košarka 16 x 9</vt:lpstr>
      <vt:lpstr>ŠPORTNI DAN MALO DRUGAČE</vt:lpstr>
      <vt:lpstr>OSNOVNA NAVODILA</vt:lpstr>
      <vt:lpstr>11. 5. 2020</vt:lpstr>
      <vt:lpstr>JUTRANJA TELOVADBA V PIŽAMI</vt:lpstr>
      <vt:lpstr>ZAJTRK IN UMIVANJE </vt:lpstr>
      <vt:lpstr>PREOBLECI SE V ŠPORTNO OPREMO </vt:lpstr>
      <vt:lpstr>OZNAČIMO VADBENI POLIGON</vt:lpstr>
      <vt:lpstr>1. VAJA</vt:lpstr>
      <vt:lpstr>2. VAJA</vt:lpstr>
      <vt:lpstr>3. VAJA</vt:lpstr>
      <vt:lpstr>4. VAJA</vt:lpstr>
      <vt:lpstr>Diapozitiv 12</vt:lpstr>
      <vt:lpstr>Diapozitiv 13</vt:lpstr>
      <vt:lpstr>ŠPORTNOVZGOJNI KARTON PO DOMAČE</vt:lpstr>
      <vt:lpstr>Diapozitiv 15</vt:lpstr>
      <vt:lpstr>Diapozitiv 16</vt:lpstr>
      <vt:lpstr>ZADEVANJE CILJA</vt:lpstr>
      <vt:lpstr>Diapozitiv 18</vt:lpstr>
      <vt:lpstr>Diapozitiv 19</vt:lpstr>
      <vt:lpstr>Diapozitiv 20</vt:lpstr>
      <vt:lpstr>Diapozitiv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 MALO DRUGAČE</dc:title>
  <dc:creator>Racunalnik</dc:creator>
  <cp:lastModifiedBy>User</cp:lastModifiedBy>
  <cp:revision>31</cp:revision>
  <dcterms:created xsi:type="dcterms:W3CDTF">2020-03-29T19:10:39Z</dcterms:created>
  <dcterms:modified xsi:type="dcterms:W3CDTF">2020-05-08T09:42:10Z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